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FF79"/>
            </a:gs>
            <a:gs pos="61000">
              <a:srgbClr val="F193B5"/>
            </a:gs>
            <a:gs pos="83000">
              <a:srgbClr val="E43875"/>
            </a:gs>
            <a:gs pos="100000">
              <a:srgbClr val="FFFF79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1309246" y="509150"/>
            <a:ext cx="933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hr-HR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JEZIK U SLIKAMA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Materijal iz priručnika ZABAVAN JEZIK U SLIKAMA I IGRAMA 1 - Ilona Posokhova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309250" y="2820025"/>
            <a:ext cx="8593200" cy="24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UPUTA ZA RAD: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ispred većine zadataka su brojevi, oni označavaju dob u godinama za koju su primjereni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hr-H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ako dijete ne zna odgovoriti na zadatak za svoju dob, zadajte mu zadatak za nižu dob, a nakon toga probajte opet s težim zadatkom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6141" y="0"/>
            <a:ext cx="90094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7863" y="0"/>
            <a:ext cx="467627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818" y="0"/>
            <a:ext cx="457290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2954" y="0"/>
            <a:ext cx="432825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563" y="0"/>
            <a:ext cx="484381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0261" y="0"/>
            <a:ext cx="47697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4120" y="0"/>
            <a:ext cx="45837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5318" y="0"/>
            <a:ext cx="49813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0032" y="0"/>
            <a:ext cx="48119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9703" y="0"/>
            <a:ext cx="527259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682" y="0"/>
            <a:ext cx="51977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8723" y="0"/>
            <a:ext cx="4549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4653" y="0"/>
            <a:ext cx="499658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585" y="0"/>
            <a:ext cx="51344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